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3"/>
    <p:restoredTop sz="94660"/>
  </p:normalViewPr>
  <p:slideViewPr>
    <p:cSldViewPr>
      <p:cViewPr varScale="1">
        <p:scale>
          <a:sx n="114" d="100"/>
          <a:sy n="114" d="100"/>
        </p:scale>
        <p:origin x="-16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image" Target="../media/image3.jpe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image" Target="../media/image9.png" /><Relationship Id="rId10" Type="http://schemas.openxmlformats.org/officeDocument/2006/relationships/image" Target="../media/image10.png" /><Relationship Id="rId11" Type="http://schemas.openxmlformats.org/officeDocument/2006/relationships/image" Target="../media/image11.png" /><Relationship Id="rId12" Type="http://schemas.openxmlformats.org/officeDocument/2006/relationships/image" Target="../media/image12.png" /><Relationship Id="rId13" Type="http://schemas.openxmlformats.org/officeDocument/2006/relationships/image" Target="../media/image13.png" /><Relationship Id="rId14" Type="http://schemas.openxmlformats.org/officeDocument/2006/relationships/image" Target="../media/image14.png" /><Relationship Id="rId15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13"/>
          <p:cNvSpPr/>
          <p:nvPr/>
        </p:nvSpPr>
        <p:spPr>
          <a:xfrm>
            <a:off x="-5895" y="-9157"/>
            <a:ext cx="9906136" cy="1546237"/>
          </a:xfrm>
          <a:prstGeom prst="rect">
            <a:avLst/>
          </a:prstGeom>
          <a:solidFill>
            <a:schemeClr val="accent1"/>
          </a:solidFill>
          <a:ln w="28575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08" name="テキスト ボックス 15"/>
          <p:cNvSpPr txBox="1"/>
          <p:nvPr/>
        </p:nvSpPr>
        <p:spPr>
          <a:xfrm>
            <a:off x="2959522" y="733033"/>
            <a:ext cx="3934451" cy="751967"/>
          </a:xfrm>
          <a:prstGeom prst="rect">
            <a:avLst/>
          </a:prstGeom>
          <a:noFill/>
          <a:ln w="6350">
            <a:noFill/>
          </a:ln>
        </p:spPr>
        <p:txBody>
          <a:bodyPr rot="0" vertOverflow="overflow" horzOverflow="overflow" wrap="square" numCol="1" spcCol="0" rtlCol="0" fromWordArt="0" anchor="t" anchorCtr="0" forceAA="0" compatLnSpc="1"/>
          <a:lstStyle/>
          <a:p>
            <a:r>
              <a:rPr sz="4000" b="1">
                <a:solidFill>
                  <a:schemeClr val="bg1"/>
                </a:solidFill>
                <a:latin typeface="Meiryo UI"/>
                <a:ea typeface="Meiryo UI"/>
              </a:rPr>
              <a:t>当選番号 　発表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109" name="テキスト 36"/>
          <p:cNvSpPr txBox="1"/>
          <p:nvPr/>
        </p:nvSpPr>
        <p:spPr>
          <a:xfrm>
            <a:off x="510461" y="2278482"/>
            <a:ext cx="9054586" cy="39921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2000">
                <a:latin typeface="HG丸ｺﾞｼｯｸM-PRO"/>
                <a:ea typeface="HG丸ｺﾞｼｯｸM-PRO"/>
              </a:rPr>
              <a:t>当選は抽選番号の「下２桁」により決定。</a:t>
            </a:r>
            <a:r>
              <a:rPr lang="ja-JP" altLang="en-US" sz="2000">
                <a:latin typeface="HG丸ｺﾞｼｯｸM-PRO"/>
                <a:ea typeface="HG丸ｺﾞｼｯｸM-PRO"/>
              </a:rPr>
              <a:t> </a:t>
            </a:r>
            <a:endParaRPr lang="ja-JP" altLang="en-US">
              <a:latin typeface="HG丸ｺﾞｼｯｸM-PRO"/>
              <a:ea typeface="HG丸ｺﾞｼｯｸM-PRO"/>
            </a:endParaRPr>
          </a:p>
        </p:txBody>
      </p:sp>
      <p:sp>
        <p:nvSpPr>
          <p:cNvPr id="1110" name="テキスト 37"/>
          <p:cNvSpPr txBox="1"/>
          <p:nvPr/>
        </p:nvSpPr>
        <p:spPr>
          <a:xfrm>
            <a:off x="510459" y="1842463"/>
            <a:ext cx="8068972" cy="39921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000">
                <a:latin typeface="HG丸ｺﾞｼｯｸM-PRO"/>
                <a:ea typeface="HG丸ｺﾞｼｯｸM-PRO"/>
              </a:rPr>
              <a:t>定期貯金１０万円につき１本の懸賞品抽選権（抽選番号）を付与。</a:t>
            </a:r>
            <a:endParaRPr lang="ja-JP" altLang="en-US">
              <a:latin typeface="HG丸ｺﾞｼｯｸM-PRO"/>
              <a:ea typeface="HG丸ｺﾞｼｯｸM-PRO"/>
            </a:endParaRPr>
          </a:p>
        </p:txBody>
      </p:sp>
      <p:sp>
        <p:nvSpPr>
          <p:cNvPr id="1111" name="テキスト 38"/>
          <p:cNvSpPr txBox="1"/>
          <p:nvPr/>
        </p:nvSpPr>
        <p:spPr>
          <a:xfrm>
            <a:off x="509952" y="2758661"/>
            <a:ext cx="9483048" cy="399217"/>
          </a:xfrm>
          <a:prstGeom prst="rect">
            <a:avLst/>
          </a:prstGeom>
        </p:spPr>
        <p:txBody>
          <a:bodyPr wrap="square">
            <a:spAutoFit/>
          </a:bodyPr>
          <a:p>
            <a:pPr algn="l"/>
            <a:r>
              <a:rPr lang="ja-JP" altLang="en-US" sz="2000">
                <a:latin typeface="HG丸ｺﾞｼｯｸM-PRO"/>
                <a:ea typeface="HG丸ｺﾞｼｯｸM-PRO"/>
              </a:rPr>
              <a:t>令和５年９月１２日（火）にＪＡ鳥取中央 本所にて開催された抽選会での</a:t>
            </a:r>
            <a:endParaRPr lang="ja-JP" altLang="en-US" sz="1600">
              <a:latin typeface="HG丸ｺﾞｼｯｸM-PRO"/>
              <a:ea typeface="HG丸ｺﾞｼｯｸM-PRO"/>
            </a:endParaRPr>
          </a:p>
        </p:txBody>
      </p:sp>
      <p:sp>
        <p:nvSpPr>
          <p:cNvPr id="1112" name="テキスト 39"/>
          <p:cNvSpPr txBox="1"/>
          <p:nvPr/>
        </p:nvSpPr>
        <p:spPr>
          <a:xfrm>
            <a:off x="1448303" y="3956821"/>
            <a:ext cx="2257166" cy="399217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ja-JP" altLang="en-US" sz="2000" b="1"/>
              <a:t>当選番号(下二桁)</a:t>
            </a:r>
            <a:r>
              <a:rPr lang="ja-JP" altLang="en-US" sz="2000" b="1"/>
              <a:t> </a:t>
            </a:r>
            <a:endParaRPr b="1"/>
          </a:p>
        </p:txBody>
      </p:sp>
      <p:sp>
        <p:nvSpPr>
          <p:cNvPr id="1113" name="テキスト 43"/>
          <p:cNvSpPr txBox="1"/>
          <p:nvPr/>
        </p:nvSpPr>
        <p:spPr>
          <a:xfrm>
            <a:off x="527903" y="5373000"/>
            <a:ext cx="7549076" cy="39921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000">
                <a:latin typeface="HG丸ｺﾞｼｯｸM-PRO"/>
                <a:ea typeface="HG丸ｺﾞｼｯｸM-PRO"/>
              </a:rPr>
              <a:t>当選された方へは9月～１０月中に、当選品をお届けいたします。　　　　　</a:t>
            </a:r>
            <a:endParaRPr lang="ja-JP" altLang="en-US" sz="2000">
              <a:latin typeface="HG丸ｺﾞｼｯｸM-PRO"/>
              <a:ea typeface="HG丸ｺﾞｼｯｸM-PRO"/>
            </a:endParaRPr>
          </a:p>
        </p:txBody>
      </p:sp>
      <p:pic>
        <p:nvPicPr>
          <p:cNvPr id="1114" name="図 48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4198" y="3717000"/>
            <a:ext cx="1278292" cy="778959"/>
          </a:xfrm>
          <a:prstGeom prst="rect">
            <a:avLst/>
          </a:prstGeom>
        </p:spPr>
      </p:pic>
      <p:pic>
        <p:nvPicPr>
          <p:cNvPr id="1115" name="図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090" y="4275075"/>
            <a:ext cx="485775" cy="161925"/>
          </a:xfrm>
          <a:prstGeom prst="rect">
            <a:avLst/>
          </a:prstGeom>
        </p:spPr>
      </p:pic>
      <p:sp>
        <p:nvSpPr>
          <p:cNvPr id="1116" name="テキスト 49"/>
          <p:cNvSpPr txBox="1"/>
          <p:nvPr/>
        </p:nvSpPr>
        <p:spPr>
          <a:xfrm>
            <a:off x="545367" y="3287005"/>
            <a:ext cx="5397449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>
                <a:latin typeface="HG丸ｺﾞｼｯｸM-PRO"/>
                <a:ea typeface="HG丸ｺﾞｼｯｸM-PRO"/>
              </a:rPr>
              <a:t>抽選の</a:t>
            </a:r>
            <a:r>
              <a:rPr lang="ja-JP" altLang="en-US" sz="2000">
                <a:latin typeface="HG丸ｺﾞｼｯｸM-PRO"/>
                <a:ea typeface="HG丸ｺﾞｼｯｸM-PRO"/>
              </a:rPr>
              <a:t>結果、</a:t>
            </a:r>
            <a:r>
              <a:rPr lang="ja-JP" altLang="en-US" sz="2000">
                <a:latin typeface="HG丸ｺﾞｼｯｸM-PRO"/>
                <a:ea typeface="HG丸ｺﾞｼｯｸM-PRO"/>
              </a:rPr>
              <a:t>選ばれた</a:t>
            </a:r>
            <a:r>
              <a:rPr lang="ja-JP" altLang="en-US" sz="2000">
                <a:latin typeface="HG丸ｺﾞｼｯｸM-PRO"/>
                <a:ea typeface="HG丸ｺﾞｼｯｸM-PRO"/>
              </a:rPr>
              <a:t>当選番号の下二桁は、</a:t>
            </a:r>
            <a:r>
              <a:rPr lang="ja-JP" altLang="en-US" sz="2000">
                <a:latin typeface="HG丸ｺﾞｼｯｸM-PRO"/>
                <a:ea typeface="HG丸ｺﾞｼｯｸM-PRO"/>
              </a:rPr>
              <a:t> </a:t>
            </a:r>
            <a:endParaRPr lang="ja-JP" altLang="en-US">
              <a:latin typeface="HG丸ｺﾞｼｯｸM-PRO"/>
              <a:ea typeface="HG丸ｺﾞｼｯｸM-PRO"/>
            </a:endParaRPr>
          </a:p>
        </p:txBody>
      </p:sp>
      <p:sp>
        <p:nvSpPr>
          <p:cNvPr id="1117" name="テキスト 50"/>
          <p:cNvSpPr txBox="1"/>
          <p:nvPr/>
        </p:nvSpPr>
        <p:spPr>
          <a:xfrm>
            <a:off x="2851590" y="6093000"/>
            <a:ext cx="4150313" cy="52232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800" b="1">
                <a:solidFill>
                  <a:srgbClr val="FF8000"/>
                </a:solidFill>
                <a:latin typeface="HG丸ｺﾞｼｯｸM-PRO"/>
                <a:ea typeface="HG丸ｺﾞｼｯｸM-PRO"/>
              </a:rPr>
              <a:t>おめでとうございます！</a:t>
            </a:r>
            <a:endParaRPr lang="ja-JP" altLang="en-US">
              <a:latin typeface="HG丸ｺﾞｼｯｸM-PRO"/>
              <a:ea typeface="HG丸ｺﾞｼｯｸM-PRO"/>
            </a:endParaRPr>
          </a:p>
        </p:txBody>
      </p:sp>
      <p:sp>
        <p:nvSpPr>
          <p:cNvPr id="1118" name="テキスト ボックス 36"/>
          <p:cNvSpPr txBox="1"/>
          <p:nvPr/>
        </p:nvSpPr>
        <p:spPr>
          <a:xfrm>
            <a:off x="1552974" y="117000"/>
            <a:ext cx="6788400" cy="751967"/>
          </a:xfrm>
          <a:prstGeom prst="rect">
            <a:avLst/>
          </a:prstGeom>
          <a:noFill/>
          <a:ln w="6350">
            <a:noFill/>
          </a:ln>
        </p:spPr>
        <p:txBody>
          <a:bodyPr rot="0" vertOverflow="overflow" horzOverflow="overflow" wrap="square" numCol="1" spcCol="0" rtlCol="0" fromWordArt="0" anchor="t" anchorCtr="0" forceAA="0" compatLnSpc="1"/>
          <a:lstStyle/>
          <a:p>
            <a:r>
              <a:rPr sz="4000" b="1">
                <a:solidFill>
                  <a:schemeClr val="bg1"/>
                </a:solidFill>
                <a:latin typeface="Meiryo UI"/>
                <a:ea typeface="Meiryo UI"/>
              </a:rPr>
              <a:t>特産品付</a:t>
            </a:r>
            <a:r>
              <a:rPr sz="4000" b="1">
                <a:solidFill>
                  <a:schemeClr val="bg1"/>
                </a:solidFill>
                <a:latin typeface="Meiryo UI"/>
                <a:ea typeface="Meiryo UI"/>
              </a:rPr>
              <a:t>定期貯金キャンペーン</a:t>
            </a:r>
            <a:endParaRPr>
              <a:solidFill>
                <a:schemeClr val="bg1"/>
              </a:solidFill>
            </a:endParaRPr>
          </a:p>
        </p:txBody>
      </p:sp>
      <p:pic>
        <p:nvPicPr>
          <p:cNvPr id="1119" name="図 4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2518" y="5517000"/>
            <a:ext cx="2253574" cy="1592766"/>
          </a:xfrm>
          <a:prstGeom prst="rect">
            <a:avLst/>
          </a:prstGeom>
        </p:spPr>
      </p:pic>
      <p:sp>
        <p:nvSpPr>
          <p:cNvPr id="1120" name="テキスト 40"/>
          <p:cNvSpPr txBox="1"/>
          <p:nvPr/>
        </p:nvSpPr>
        <p:spPr>
          <a:xfrm>
            <a:off x="1603653" y="4437000"/>
            <a:ext cx="6646188" cy="6454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p>
            <a:pPr algn="l"/>
            <a:r>
              <a:rPr lang="ja-JP" altLang="en-US" sz="3600"/>
              <a:t>　２３　・　４２　・　９７　</a:t>
            </a:r>
          </a:p>
        </p:txBody>
      </p:sp>
      <p:sp>
        <p:nvSpPr>
          <p:cNvPr id="1121" name="四角形 33"/>
          <p:cNvSpPr/>
          <p:nvPr/>
        </p:nvSpPr>
        <p:spPr>
          <a:xfrm>
            <a:off x="1003300" y="1552780"/>
            <a:ext cx="7459883" cy="29222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grpSp>
        <p:nvGrpSpPr>
          <p:cNvPr id="1122" name="グループ化 35"/>
          <p:cNvGrpSpPr/>
          <p:nvPr/>
        </p:nvGrpSpPr>
        <p:grpSpPr>
          <a:xfrm rot="480000">
            <a:off x="393892" y="231627"/>
            <a:ext cx="916302" cy="679353"/>
            <a:chOff x="-197807" y="-113324"/>
            <a:chExt cx="1590098" cy="994774"/>
          </a:xfrm>
        </p:grpSpPr>
        <p:pic>
          <p:nvPicPr>
            <p:cNvPr id="1123" name="図 22"/>
            <p:cNvPicPr>
              <a:picLocks noChangeAspect="1"/>
            </p:cNvPicPr>
            <p:nvPr/>
          </p:nvPicPr>
          <p:blipFill>
            <a:blip r:embed="rId4"/>
            <a:srcRect l="-1109" t="37451" r="54390"/>
            <a:stretch>
              <a:fillRect/>
            </a:stretch>
          </p:blipFill>
          <p:spPr>
            <a:xfrm>
              <a:off x="-197807" y="315032"/>
              <a:ext cx="1278369" cy="566418"/>
            </a:xfrm>
            <a:prstGeom prst="rect">
              <a:avLst/>
            </a:prstGeom>
            <a:noFill/>
            <a:ln>
              <a:miter/>
            </a:ln>
          </p:spPr>
        </p:pic>
        <p:pic>
          <p:nvPicPr>
            <p:cNvPr id="1124" name="図 1"/>
            <p:cNvPicPr>
              <a:picLocks noChangeAspect="1"/>
            </p:cNvPicPr>
            <p:nvPr/>
          </p:nvPicPr>
          <p:blipFill>
            <a:blip r:embed="rId5"/>
            <a:srcRect l="-1109" r="43108"/>
            <a:stretch>
              <a:fillRect/>
            </a:stretch>
          </p:blipFill>
          <p:spPr>
            <a:xfrm rot="1160784">
              <a:off x="161202" y="-113324"/>
              <a:ext cx="1231089" cy="893354"/>
            </a:xfrm>
            <a:prstGeom prst="rect">
              <a:avLst/>
            </a:prstGeom>
            <a:noFill/>
            <a:ln>
              <a:miter/>
            </a:ln>
          </p:spPr>
        </p:pic>
      </p:grpSp>
      <p:grpSp>
        <p:nvGrpSpPr>
          <p:cNvPr id="1125" name="グループ化 39"/>
          <p:cNvGrpSpPr/>
          <p:nvPr/>
        </p:nvGrpSpPr>
        <p:grpSpPr>
          <a:xfrm rot="1320000">
            <a:off x="8483276" y="369505"/>
            <a:ext cx="1114425" cy="944246"/>
            <a:chOff x="0" y="0"/>
            <a:chExt cx="1114457" cy="944662"/>
          </a:xfrm>
        </p:grpSpPr>
        <p:cxnSp>
          <p:nvCxnSpPr>
            <p:cNvPr id="1126" name="直線コネクタ 1"/>
            <p:cNvCxnSpPr/>
            <p:nvPr/>
          </p:nvCxnSpPr>
          <p:spPr>
            <a:xfrm>
              <a:off x="417321" y="349719"/>
              <a:ext cx="48144" cy="457699"/>
            </a:xfrm>
            <a:prstGeom prst="line">
              <a:avLst/>
            </a:prstGeom>
            <a:noFill/>
            <a:ln w="6350">
              <a:solidFill>
                <a:srgbClr val="A6A6A6"/>
              </a:solidFill>
              <a:miter/>
            </a:ln>
          </p:spPr>
        </p:cxnSp>
        <p:cxnSp>
          <p:nvCxnSpPr>
            <p:cNvPr id="1127" name="直線コネクタ 1"/>
            <p:cNvCxnSpPr/>
            <p:nvPr/>
          </p:nvCxnSpPr>
          <p:spPr>
            <a:xfrm flipH="1">
              <a:off x="591662" y="331929"/>
              <a:ext cx="200260" cy="536799"/>
            </a:xfrm>
            <a:prstGeom prst="line">
              <a:avLst/>
            </a:prstGeom>
            <a:noFill/>
            <a:ln w="6350">
              <a:solidFill>
                <a:srgbClr val="A6A6A6"/>
              </a:solidFill>
              <a:miter/>
            </a:ln>
          </p:spPr>
        </p:cxnSp>
        <p:cxnSp>
          <p:nvCxnSpPr>
            <p:cNvPr id="1128" name="直線コネクタ 1"/>
            <p:cNvCxnSpPr/>
            <p:nvPr/>
          </p:nvCxnSpPr>
          <p:spPr>
            <a:xfrm flipH="1">
              <a:off x="733981" y="637915"/>
              <a:ext cx="134939" cy="257186"/>
            </a:xfrm>
            <a:prstGeom prst="line">
              <a:avLst/>
            </a:prstGeom>
            <a:noFill/>
            <a:ln w="6350">
              <a:solidFill>
                <a:srgbClr val="A6A6A6"/>
              </a:solidFill>
              <a:miter/>
            </a:ln>
          </p:spPr>
        </p:cxnSp>
        <p:cxnSp>
          <p:nvCxnSpPr>
            <p:cNvPr id="1129" name="直線コネクタ 1"/>
            <p:cNvCxnSpPr/>
            <p:nvPr/>
          </p:nvCxnSpPr>
          <p:spPr>
            <a:xfrm>
              <a:off x="246538" y="591662"/>
              <a:ext cx="172345" cy="352991"/>
            </a:xfrm>
            <a:prstGeom prst="line">
              <a:avLst/>
            </a:prstGeom>
            <a:noFill/>
            <a:ln w="6350">
              <a:solidFill>
                <a:srgbClr val="A6A6A6"/>
              </a:solidFill>
              <a:miter/>
            </a:ln>
          </p:spPr>
        </p:cxnSp>
        <p:cxnSp>
          <p:nvCxnSpPr>
            <p:cNvPr id="1130" name="直線コネクタ 1"/>
            <p:cNvCxnSpPr/>
            <p:nvPr/>
          </p:nvCxnSpPr>
          <p:spPr>
            <a:xfrm>
              <a:off x="573872" y="467133"/>
              <a:ext cx="18194" cy="477529"/>
            </a:xfrm>
            <a:prstGeom prst="line">
              <a:avLst/>
            </a:prstGeom>
            <a:noFill/>
            <a:ln w="6350">
              <a:solidFill>
                <a:srgbClr val="A6A6A6"/>
              </a:solidFill>
              <a:miter/>
            </a:ln>
          </p:spPr>
        </p:cxnSp>
        <p:pic>
          <p:nvPicPr>
            <p:cNvPr id="1131" name="図 1"/>
            <p:cNvPicPr>
              <a:picLocks noChangeAspect="1"/>
            </p:cNvPicPr>
            <p:nvPr/>
          </p:nvPicPr>
          <p:blipFill>
            <a:blip r:embed="rId6">
              <a:lum bright="70000" contrast="-70000"/>
            </a:blip>
            <a:stretch>
              <a:fillRect/>
            </a:stretch>
          </p:blipFill>
          <p:spPr>
            <a:xfrm>
              <a:off x="161147" y="1038"/>
              <a:ext cx="426085" cy="502920"/>
            </a:xfrm>
            <a:prstGeom prst="rect">
              <a:avLst/>
            </a:prstGeom>
            <a:noFill/>
            <a:ln>
              <a:miter/>
            </a:ln>
          </p:spPr>
        </p:pic>
        <p:pic>
          <p:nvPicPr>
            <p:cNvPr id="1132" name="図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420904" flipH="1">
              <a:off x="587066" y="0"/>
              <a:ext cx="412115" cy="474980"/>
            </a:xfrm>
            <a:prstGeom prst="rect">
              <a:avLst/>
            </a:prstGeom>
            <a:noFill/>
            <a:ln>
              <a:miter/>
            </a:ln>
          </p:spPr>
        </p:pic>
        <p:pic>
          <p:nvPicPr>
            <p:cNvPr id="1133" name="図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724547">
              <a:off x="352240" y="234826"/>
              <a:ext cx="408940" cy="474980"/>
            </a:xfrm>
            <a:prstGeom prst="rect">
              <a:avLst/>
            </a:prstGeom>
            <a:noFill/>
            <a:ln>
              <a:miter/>
            </a:ln>
          </p:spPr>
        </p:pic>
        <p:pic>
          <p:nvPicPr>
            <p:cNvPr id="1134" name="図 1718745595"/>
            <p:cNvPicPr>
              <a:picLocks noChangeAspect="1"/>
            </p:cNvPicPr>
            <p:nvPr/>
          </p:nvPicPr>
          <p:blipFill>
            <a:blip r:embed="rId9">
              <a:lum bright="70000" contrast="-70000"/>
            </a:blip>
            <a:stretch>
              <a:fillRect/>
            </a:stretch>
          </p:blipFill>
          <p:spPr>
            <a:xfrm flipH="1">
              <a:off x="705517" y="246538"/>
              <a:ext cx="408940" cy="474980"/>
            </a:xfrm>
            <a:prstGeom prst="rect">
              <a:avLst/>
            </a:prstGeom>
            <a:noFill/>
            <a:ln>
              <a:miter/>
            </a:ln>
          </p:spPr>
        </p:pic>
        <p:pic>
          <p:nvPicPr>
            <p:cNvPr id="1135" name="図 85486898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-350997">
              <a:off x="0" y="259732"/>
              <a:ext cx="412115" cy="474980"/>
            </a:xfrm>
            <a:prstGeom prst="rect">
              <a:avLst/>
            </a:prstGeom>
            <a:noFill/>
            <a:ln>
              <a:miter/>
            </a:ln>
          </p:spPr>
        </p:pic>
      </p:grpSp>
      <p:pic>
        <p:nvPicPr>
          <p:cNvPr id="1136" name="図 5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H="1">
            <a:off x="884248" y="763962"/>
            <a:ext cx="1059732" cy="657447"/>
          </a:xfrm>
          <a:prstGeom prst="rect">
            <a:avLst/>
          </a:prstGeom>
        </p:spPr>
      </p:pic>
      <p:pic>
        <p:nvPicPr>
          <p:cNvPr id="1137" name="図 3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689871">
            <a:off x="149783" y="541954"/>
            <a:ext cx="1133773" cy="691598"/>
          </a:xfrm>
          <a:prstGeom prst="rect">
            <a:avLst/>
          </a:prstGeom>
          <a:noFill/>
          <a:ln>
            <a:miter/>
          </a:ln>
        </p:spPr>
      </p:pic>
      <p:pic>
        <p:nvPicPr>
          <p:cNvPr id="1138" name="図 5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22456" y="841257"/>
            <a:ext cx="956975" cy="653955"/>
          </a:xfrm>
          <a:prstGeom prst="rect">
            <a:avLst/>
          </a:prstGeom>
        </p:spPr>
      </p:pic>
      <p:pic>
        <p:nvPicPr>
          <p:cNvPr id="1139" name="図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20000">
            <a:off x="8117493" y="869591"/>
            <a:ext cx="1333328" cy="1333328"/>
          </a:xfrm>
          <a:prstGeom prst="rect">
            <a:avLst/>
          </a:prstGeom>
        </p:spPr>
      </p:pic>
      <p:pic>
        <p:nvPicPr>
          <p:cNvPr id="1140" name="図 5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H="1">
            <a:off x="9083486" y="-293777"/>
            <a:ext cx="1208870" cy="821555"/>
          </a:xfrm>
          <a:prstGeom prst="rect">
            <a:avLst/>
          </a:prstGeom>
        </p:spPr>
      </p:pic>
      <p:pic>
        <p:nvPicPr>
          <p:cNvPr id="1141" name="図 5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H="1">
            <a:off x="-511973" y="-272555"/>
            <a:ext cx="1208870" cy="8215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小谷　将大</dc:creator>
  <cp:lastModifiedBy>小谷　将大</cp:lastModifiedBy>
  <dcterms:created xsi:type="dcterms:W3CDTF">2022-09-12T07:40:33Z</dcterms:created>
  <dcterms:modified xsi:type="dcterms:W3CDTF">2023-09-13T01:16:28Z</dcterms:modified>
  <cp:revision>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