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1" saveSubsetFonts="1">
  <p:sldMasterIdLst>
    <p:sldMasterId id="2147483660" r:id="rId2"/>
  </p:sldMasterIdLst>
  <p:notesMasterIdLst>
    <p:notesMasterId r:id="rId3"/>
  </p:notesMasterIdLst>
  <p:sldIdLst>
    <p:sldId id="256" r:id="rId4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13"/>
    <p:restoredTop sz="94660"/>
  </p:normalViewPr>
  <p:slideViewPr>
    <p:cSldViewPr>
      <p:cViewPr varScale="1">
        <p:scale>
          <a:sx n="114" d="100"/>
          <a:sy n="114" d="100"/>
        </p:scale>
        <p:origin x="-1656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presProps" Target="presProps.xml" /><Relationship Id="rId6" Type="http://schemas.openxmlformats.org/officeDocument/2006/relationships/viewProps" Target="viewProps.xml" /><Relationship Id="rId7" Type="http://schemas.openxmlformats.org/officeDocument/2006/relationships/tableStyles" Target="tableStyles.xml" /></Relationships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2015/2/5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495300" y="1652803"/>
            <a:ext cx="8915400" cy="1344149"/>
          </a:xfrm>
        </p:spPr>
        <p:txBody>
          <a:bodyPr/>
          <a:lstStyle>
            <a:lvl1pPr>
              <a:defRPr b="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495300" y="3092963"/>
            <a:ext cx="8915400" cy="23042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9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1736813"/>
            <a:ext cx="8915400" cy="4236469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9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698644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95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698644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 dirty="0"/>
          </a:p>
        </p:txBody>
      </p:sp>
      <p:sp>
        <p:nvSpPr>
          <p:cNvPr id="109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3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" y="1736813"/>
            <a:ext cx="8915400" cy="4281339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3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2015/3/10</a:t>
            </a:fld>
            <a:endParaRPr lang="ja-JP" altLang="en-US" dirty="0"/>
          </a:p>
        </p:txBody>
      </p:sp>
      <p:sp>
        <p:nvSpPr>
          <p:cNvPr id="104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ja-JP" altLang="en-US" dirty="0"/>
          </a:p>
        </p:txBody>
      </p:sp>
      <p:sp>
        <p:nvSpPr>
          <p:cNvPr id="104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495300" y="2948947"/>
            <a:ext cx="8915400" cy="1056117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4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184749"/>
            <a:ext cx="8915400" cy="176419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4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4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0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736815"/>
            <a:ext cx="4301683" cy="423646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1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70013" y="1736815"/>
            <a:ext cx="4340687" cy="423646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105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0168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58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01683" cy="379840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9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109017" y="1535113"/>
            <a:ext cx="430168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60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109017" y="2174875"/>
            <a:ext cx="4301683" cy="379840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61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62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66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67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71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495301" y="273049"/>
            <a:ext cx="3259006" cy="1162051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7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938887" y="273052"/>
            <a:ext cx="5121391" cy="564233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76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2" y="1700808"/>
            <a:ext cx="3259005" cy="427247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7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78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1941645" y="4689140"/>
            <a:ext cx="5943600" cy="566739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2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212643"/>
            <a:ext cx="5943600" cy="437882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 dirty="0"/>
          </a:p>
        </p:txBody>
      </p:sp>
      <p:sp>
        <p:nvSpPr>
          <p:cNvPr id="1083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01209"/>
            <a:ext cx="5943600" cy="6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8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85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729753" y="6237312"/>
            <a:ext cx="44464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endParaRPr lang="ja-JP" altLang="en-US" dirty="0"/>
          </a:p>
        </p:txBody>
      </p:sp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418653"/>
            <a:ext cx="8915400" cy="9941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736813"/>
            <a:ext cx="8915400" cy="428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5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6 </a:t>
            </a:r>
            <a:r>
              <a:rPr kumimoji="1" lang="ja-JP" altLang="en-US" dirty="0" smtClean="0"/>
              <a:t>レベル</a:t>
            </a:r>
          </a:p>
          <a:p>
            <a:pPr lvl="6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7 </a:t>
            </a:r>
            <a:r>
              <a:rPr kumimoji="1" lang="ja-JP" altLang="en-US" dirty="0" smtClean="0"/>
              <a:t>レベル</a:t>
            </a:r>
          </a:p>
          <a:p>
            <a:pPr lvl="7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8 </a:t>
            </a:r>
            <a:r>
              <a:rPr kumimoji="1" lang="ja-JP" altLang="en-US" dirty="0" smtClean="0"/>
              <a:t>レベル</a:t>
            </a:r>
          </a:p>
          <a:p>
            <a:pPr lvl="8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9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1028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237312"/>
            <a:ext cx="20394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2015/3/10</a:t>
            </a:fld>
            <a:endParaRPr lang="ja-JP" altLang="en-US" dirty="0"/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332264" y="6237312"/>
            <a:ext cx="20784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b="0" kern="1200">
          <a:solidFill>
            <a:schemeClr val="tx1"/>
          </a:solidFill>
          <a:latin typeface="+mj-ea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4572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ea"/>
          <a:ea typeface="+mn-ea"/>
          <a:cs typeface="+mn-cs"/>
        </a:defRPr>
      </a:lvl1pPr>
      <a:lvl2pPr marL="9144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14500" indent="-342900" algn="l" defTabSz="914400" rtl="0" eaLnBrk="1" latinLnBrk="0" hangingPunct="1">
        <a:spcBef>
          <a:spcPct val="20000"/>
        </a:spcBef>
        <a:buSzPct val="100000"/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71700" marR="0" indent="-3429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3028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7pPr>
      <a:lvl8pPr marL="34861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8pPr>
      <a:lvl9pPr marL="39433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image" Target="../media/image1.jpeg" /><Relationship Id="rId2" Type="http://schemas.openxmlformats.org/officeDocument/2006/relationships/image" Target="../media/image2.png" /><Relationship Id="rId3" Type="http://schemas.openxmlformats.org/officeDocument/2006/relationships/image" Target="../media/image3.jpeg" /><Relationship Id="rId4" Type="http://schemas.openxmlformats.org/officeDocument/2006/relationships/image" Target="../media/image4.png" /><Relationship Id="rId5" Type="http://schemas.openxmlformats.org/officeDocument/2006/relationships/image" Target="../media/image5.png" /><Relationship Id="rId6" Type="http://schemas.openxmlformats.org/officeDocument/2006/relationships/image" Target="../media/image6.png" /><Relationship Id="rId7" Type="http://schemas.openxmlformats.org/officeDocument/2006/relationships/image" Target="../media/image7.png" /><Relationship Id="rId8" Type="http://schemas.openxmlformats.org/officeDocument/2006/relationships/image" Target="../media/image8.png" /><Relationship Id="rId9" Type="http://schemas.openxmlformats.org/officeDocument/2006/relationships/image" Target="../media/image9.png" /><Relationship Id="rId10" Type="http://schemas.openxmlformats.org/officeDocument/2006/relationships/image" Target="../media/image10.png" /><Relationship Id="rId11" Type="http://schemas.openxmlformats.org/officeDocument/2006/relationships/image" Target="../media/image11.png" /><Relationship Id="rId12" Type="http://schemas.openxmlformats.org/officeDocument/2006/relationships/image" Target="../media/image12.png" /><Relationship Id="rId13" Type="http://schemas.openxmlformats.org/officeDocument/2006/relationships/image" Target="../media/image13.png" /><Relationship Id="rId14" Type="http://schemas.openxmlformats.org/officeDocument/2006/relationships/image" Target="../media/image14.png" /><Relationship Id="rId15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四角形 13"/>
          <p:cNvSpPr/>
          <p:nvPr/>
        </p:nvSpPr>
        <p:spPr>
          <a:xfrm>
            <a:off x="-5895" y="-9157"/>
            <a:ext cx="9906136" cy="1546237"/>
          </a:xfrm>
          <a:prstGeom prst="rect">
            <a:avLst/>
          </a:prstGeom>
          <a:solidFill>
            <a:schemeClr val="accent1"/>
          </a:solidFill>
          <a:ln w="28575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08" name="テキスト ボックス 15"/>
          <p:cNvSpPr txBox="1"/>
          <p:nvPr/>
        </p:nvSpPr>
        <p:spPr>
          <a:xfrm>
            <a:off x="2959522" y="733033"/>
            <a:ext cx="3934451" cy="751967"/>
          </a:xfrm>
          <a:prstGeom prst="rect">
            <a:avLst/>
          </a:prstGeom>
          <a:noFill/>
          <a:ln w="6350">
            <a:noFill/>
          </a:ln>
        </p:spPr>
        <p:txBody>
          <a:bodyPr rot="0" vertOverflow="overflow" horzOverflow="overflow" wrap="square" numCol="1" spcCol="0" rtlCol="0" fromWordArt="0" anchor="t" anchorCtr="0" forceAA="0" compatLnSpc="1"/>
          <a:lstStyle/>
          <a:p>
            <a:r>
              <a:rPr sz="4000" b="1">
                <a:solidFill>
                  <a:schemeClr val="bg1"/>
                </a:solidFill>
                <a:latin typeface="Meiryo UI"/>
                <a:ea typeface="Meiryo UI"/>
              </a:rPr>
              <a:t>当選番号 　発表</a:t>
            </a:r>
            <a:endParaRPr>
              <a:solidFill>
                <a:schemeClr val="bg1"/>
              </a:solidFill>
            </a:endParaRPr>
          </a:p>
        </p:txBody>
      </p:sp>
      <p:sp>
        <p:nvSpPr>
          <p:cNvPr id="1109" name="テキスト 36"/>
          <p:cNvSpPr txBox="1"/>
          <p:nvPr/>
        </p:nvSpPr>
        <p:spPr>
          <a:xfrm>
            <a:off x="510461" y="2278482"/>
            <a:ext cx="9054586" cy="399217"/>
          </a:xfrm>
          <a:prstGeom prst="rect">
            <a:avLst/>
          </a:prstGeom>
        </p:spPr>
        <p:txBody>
          <a:bodyPr wrap="square">
            <a:spAutoFit/>
          </a:bodyPr>
          <a:p>
            <a:pPr algn="l"/>
            <a:r>
              <a:rPr lang="ja-JP" altLang="en-US" sz="2000">
                <a:latin typeface="HG丸ｺﾞｼｯｸM-PRO"/>
                <a:ea typeface="HG丸ｺﾞｼｯｸM-PRO"/>
              </a:rPr>
              <a:t>当選は抽選番号の「下２桁」により決定。</a:t>
            </a:r>
            <a:r>
              <a:rPr lang="ja-JP" altLang="en-US" sz="2000">
                <a:latin typeface="HG丸ｺﾞｼｯｸM-PRO"/>
                <a:ea typeface="HG丸ｺﾞｼｯｸM-PRO"/>
              </a:rPr>
              <a:t> </a:t>
            </a:r>
            <a:endParaRPr lang="ja-JP" altLang="en-US">
              <a:latin typeface="HG丸ｺﾞｼｯｸM-PRO"/>
              <a:ea typeface="HG丸ｺﾞｼｯｸM-PRO"/>
            </a:endParaRPr>
          </a:p>
        </p:txBody>
      </p:sp>
      <p:sp>
        <p:nvSpPr>
          <p:cNvPr id="1110" name="テキスト 37"/>
          <p:cNvSpPr txBox="1"/>
          <p:nvPr/>
        </p:nvSpPr>
        <p:spPr>
          <a:xfrm>
            <a:off x="510459" y="1842463"/>
            <a:ext cx="8068972" cy="399217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 sz="2000">
                <a:latin typeface="HG丸ｺﾞｼｯｸM-PRO"/>
                <a:ea typeface="HG丸ｺﾞｼｯｸM-PRO"/>
              </a:rPr>
              <a:t>定期貯金１０万円につき１本の懸賞品抽選権（抽選番号）を付与。</a:t>
            </a:r>
            <a:endParaRPr lang="ja-JP" altLang="en-US">
              <a:latin typeface="HG丸ｺﾞｼｯｸM-PRO"/>
              <a:ea typeface="HG丸ｺﾞｼｯｸM-PRO"/>
            </a:endParaRPr>
          </a:p>
        </p:txBody>
      </p:sp>
      <p:sp>
        <p:nvSpPr>
          <p:cNvPr id="1111" name="テキスト 38"/>
          <p:cNvSpPr txBox="1"/>
          <p:nvPr/>
        </p:nvSpPr>
        <p:spPr>
          <a:xfrm>
            <a:off x="509952" y="2758661"/>
            <a:ext cx="9483048" cy="399217"/>
          </a:xfrm>
          <a:prstGeom prst="rect">
            <a:avLst/>
          </a:prstGeom>
        </p:spPr>
        <p:txBody>
          <a:bodyPr wrap="square">
            <a:spAutoFit/>
          </a:bodyPr>
          <a:p>
            <a:pPr algn="l"/>
            <a:r>
              <a:rPr lang="ja-JP" altLang="en-US" sz="2000">
                <a:latin typeface="HG丸ｺﾞｼｯｸM-PRO"/>
                <a:ea typeface="HG丸ｺﾞｼｯｸM-PRO"/>
              </a:rPr>
              <a:t>令和５年９月１２日（火）にＪＡ鳥取中央 本所にて開催された抽選会での</a:t>
            </a:r>
            <a:endParaRPr lang="ja-JP" altLang="en-US" sz="1600">
              <a:latin typeface="HG丸ｺﾞｼｯｸM-PRO"/>
              <a:ea typeface="HG丸ｺﾞｼｯｸM-PRO"/>
            </a:endParaRPr>
          </a:p>
        </p:txBody>
      </p:sp>
      <p:sp>
        <p:nvSpPr>
          <p:cNvPr id="1112" name="テキスト 39"/>
          <p:cNvSpPr txBox="1"/>
          <p:nvPr/>
        </p:nvSpPr>
        <p:spPr>
          <a:xfrm>
            <a:off x="1448303" y="3956821"/>
            <a:ext cx="2257166" cy="399217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lang="ja-JP" altLang="en-US" sz="2000" b="1"/>
              <a:t>当選番号(下二桁)</a:t>
            </a:r>
            <a:r>
              <a:rPr lang="ja-JP" altLang="en-US" sz="2000" b="1"/>
              <a:t> </a:t>
            </a:r>
            <a:endParaRPr b="1"/>
          </a:p>
        </p:txBody>
      </p:sp>
      <p:sp>
        <p:nvSpPr>
          <p:cNvPr id="1113" name="テキスト 43"/>
          <p:cNvSpPr txBox="1"/>
          <p:nvPr/>
        </p:nvSpPr>
        <p:spPr>
          <a:xfrm>
            <a:off x="527903" y="5373000"/>
            <a:ext cx="7549076" cy="399217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 sz="2000">
                <a:latin typeface="HG丸ｺﾞｼｯｸM-PRO"/>
                <a:ea typeface="HG丸ｺﾞｼｯｸM-PRO"/>
              </a:rPr>
              <a:t>当選された方へは9月～１０月中に、当選品をお届けいたします。　　　　　</a:t>
            </a:r>
            <a:endParaRPr lang="ja-JP" altLang="en-US" sz="2000">
              <a:latin typeface="HG丸ｺﾞｼｯｸM-PRO"/>
              <a:ea typeface="HG丸ｺﾞｼｯｸM-PRO"/>
            </a:endParaRPr>
          </a:p>
        </p:txBody>
      </p:sp>
      <p:pic>
        <p:nvPicPr>
          <p:cNvPr id="1114" name="図 48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684198" y="3717000"/>
            <a:ext cx="1278292" cy="778959"/>
          </a:xfrm>
          <a:prstGeom prst="rect">
            <a:avLst/>
          </a:prstGeom>
        </p:spPr>
      </p:pic>
      <p:pic>
        <p:nvPicPr>
          <p:cNvPr id="1115" name="図 4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4090" y="4275075"/>
            <a:ext cx="485775" cy="161925"/>
          </a:xfrm>
          <a:prstGeom prst="rect">
            <a:avLst/>
          </a:prstGeom>
        </p:spPr>
      </p:pic>
      <p:sp>
        <p:nvSpPr>
          <p:cNvPr id="1116" name="テキスト 49"/>
          <p:cNvSpPr txBox="1"/>
          <p:nvPr/>
        </p:nvSpPr>
        <p:spPr>
          <a:xfrm>
            <a:off x="545367" y="3287005"/>
            <a:ext cx="5397449" cy="399217"/>
          </a:xfrm>
          <a:prstGeom prst="rect">
            <a:avLst/>
          </a:prstGeom>
        </p:spPr>
        <p:txBody>
          <a:bodyPr wrap="none">
            <a:spAutoFit/>
          </a:bodyPr>
          <a:p>
            <a:pPr>
              <a:defRPr lang="ja-JP" altLang="en-US"/>
            </a:pPr>
            <a:r>
              <a:rPr lang="ja-JP" altLang="en-US" sz="2000">
                <a:latin typeface="HG丸ｺﾞｼｯｸM-PRO"/>
                <a:ea typeface="HG丸ｺﾞｼｯｸM-PRO"/>
              </a:rPr>
              <a:t>抽選の</a:t>
            </a:r>
            <a:r>
              <a:rPr lang="ja-JP" altLang="en-US" sz="2000">
                <a:latin typeface="HG丸ｺﾞｼｯｸM-PRO"/>
                <a:ea typeface="HG丸ｺﾞｼｯｸM-PRO"/>
              </a:rPr>
              <a:t>結果、</a:t>
            </a:r>
            <a:r>
              <a:rPr lang="ja-JP" altLang="en-US" sz="2000">
                <a:latin typeface="HG丸ｺﾞｼｯｸM-PRO"/>
                <a:ea typeface="HG丸ｺﾞｼｯｸM-PRO"/>
              </a:rPr>
              <a:t>選ばれた</a:t>
            </a:r>
            <a:r>
              <a:rPr lang="ja-JP" altLang="en-US" sz="2000">
                <a:latin typeface="HG丸ｺﾞｼｯｸM-PRO"/>
                <a:ea typeface="HG丸ｺﾞｼｯｸM-PRO"/>
              </a:rPr>
              <a:t>当選番号の下二桁は、</a:t>
            </a:r>
            <a:r>
              <a:rPr lang="ja-JP" altLang="en-US" sz="2000">
                <a:latin typeface="HG丸ｺﾞｼｯｸM-PRO"/>
                <a:ea typeface="HG丸ｺﾞｼｯｸM-PRO"/>
              </a:rPr>
              <a:t> </a:t>
            </a:r>
            <a:endParaRPr lang="ja-JP" altLang="en-US">
              <a:latin typeface="HG丸ｺﾞｼｯｸM-PRO"/>
              <a:ea typeface="HG丸ｺﾞｼｯｸM-PRO"/>
            </a:endParaRPr>
          </a:p>
        </p:txBody>
      </p:sp>
      <p:sp>
        <p:nvSpPr>
          <p:cNvPr id="1117" name="テキスト 50"/>
          <p:cNvSpPr txBox="1"/>
          <p:nvPr/>
        </p:nvSpPr>
        <p:spPr>
          <a:xfrm>
            <a:off x="2851590" y="6093000"/>
            <a:ext cx="4150313" cy="522327"/>
          </a:xfrm>
          <a:prstGeom prst="rect">
            <a:avLst/>
          </a:prstGeom>
        </p:spPr>
        <p:txBody>
          <a:bodyPr wrap="none">
            <a:spAutoFit/>
          </a:bodyPr>
          <a:p>
            <a:pPr>
              <a:defRPr lang="ja-JP" altLang="en-US"/>
            </a:pPr>
            <a:r>
              <a:rPr lang="ja-JP" altLang="en-US" sz="2800" b="1">
                <a:solidFill>
                  <a:srgbClr val="FF8000"/>
                </a:solidFill>
                <a:latin typeface="HG丸ｺﾞｼｯｸM-PRO"/>
                <a:ea typeface="HG丸ｺﾞｼｯｸM-PRO"/>
              </a:rPr>
              <a:t>おめでとうございます！</a:t>
            </a:r>
            <a:endParaRPr lang="ja-JP" altLang="en-US">
              <a:latin typeface="HG丸ｺﾞｼｯｸM-PRO"/>
              <a:ea typeface="HG丸ｺﾞｼｯｸM-PRO"/>
            </a:endParaRPr>
          </a:p>
        </p:txBody>
      </p:sp>
      <p:sp>
        <p:nvSpPr>
          <p:cNvPr id="1118" name="テキスト ボックス 36"/>
          <p:cNvSpPr txBox="1"/>
          <p:nvPr/>
        </p:nvSpPr>
        <p:spPr>
          <a:xfrm>
            <a:off x="1552974" y="117000"/>
            <a:ext cx="6788400" cy="751967"/>
          </a:xfrm>
          <a:prstGeom prst="rect">
            <a:avLst/>
          </a:prstGeom>
          <a:noFill/>
          <a:ln w="6350">
            <a:noFill/>
          </a:ln>
        </p:spPr>
        <p:txBody>
          <a:bodyPr rot="0" vertOverflow="overflow" horzOverflow="overflow" wrap="square" numCol="1" spcCol="0" rtlCol="0" fromWordArt="0" anchor="t" anchorCtr="0" forceAA="0" compatLnSpc="1"/>
          <a:lstStyle/>
          <a:p>
            <a:r>
              <a:rPr sz="4000" b="1">
                <a:solidFill>
                  <a:schemeClr val="bg1"/>
                </a:solidFill>
                <a:latin typeface="Meiryo UI"/>
                <a:ea typeface="Meiryo UI"/>
              </a:rPr>
              <a:t>特産品付</a:t>
            </a:r>
            <a:r>
              <a:rPr sz="4000" b="1">
                <a:solidFill>
                  <a:schemeClr val="bg1"/>
                </a:solidFill>
                <a:latin typeface="Meiryo UI"/>
                <a:ea typeface="Meiryo UI"/>
              </a:rPr>
              <a:t>定期貯金キャンペーン</a:t>
            </a:r>
            <a:endParaRPr>
              <a:solidFill>
                <a:schemeClr val="bg1"/>
              </a:solidFill>
            </a:endParaRPr>
          </a:p>
        </p:txBody>
      </p:sp>
      <p:pic>
        <p:nvPicPr>
          <p:cNvPr id="1119" name="図 46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42518" y="5517000"/>
            <a:ext cx="2253574" cy="1592766"/>
          </a:xfrm>
          <a:prstGeom prst="rect">
            <a:avLst/>
          </a:prstGeom>
        </p:spPr>
      </p:pic>
      <p:sp>
        <p:nvSpPr>
          <p:cNvPr id="1120" name="テキスト 40"/>
          <p:cNvSpPr txBox="1"/>
          <p:nvPr/>
        </p:nvSpPr>
        <p:spPr>
          <a:xfrm>
            <a:off x="1603653" y="4437000"/>
            <a:ext cx="6646188" cy="64543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none">
            <a:spAutoFit/>
          </a:bodyPr>
          <a:p>
            <a:pPr algn="l"/>
            <a:r>
              <a:rPr lang="ja-JP" altLang="en-US" sz="3600"/>
              <a:t>　２３　・　４２　・　９７　</a:t>
            </a:r>
          </a:p>
        </p:txBody>
      </p:sp>
      <p:sp>
        <p:nvSpPr>
          <p:cNvPr id="1121" name="四角形 33"/>
          <p:cNvSpPr/>
          <p:nvPr/>
        </p:nvSpPr>
        <p:spPr>
          <a:xfrm>
            <a:off x="1003300" y="1552780"/>
            <a:ext cx="7459883" cy="29222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grpSp>
        <p:nvGrpSpPr>
          <p:cNvPr id="1122" name="グループ化 35"/>
          <p:cNvGrpSpPr/>
          <p:nvPr/>
        </p:nvGrpSpPr>
        <p:grpSpPr>
          <a:xfrm rot="480000">
            <a:off x="393892" y="231627"/>
            <a:ext cx="916302" cy="679353"/>
            <a:chOff x="-197807" y="-113324"/>
            <a:chExt cx="1590098" cy="994774"/>
          </a:xfrm>
        </p:grpSpPr>
        <p:pic>
          <p:nvPicPr>
            <p:cNvPr id="1123" name="図 22"/>
            <p:cNvPicPr>
              <a:picLocks noChangeAspect="1"/>
            </p:cNvPicPr>
            <p:nvPr/>
          </p:nvPicPr>
          <p:blipFill>
            <a:blip r:embed="rId4"/>
            <a:srcRect l="-1109" t="37451" r="54390"/>
            <a:stretch>
              <a:fillRect/>
            </a:stretch>
          </p:blipFill>
          <p:spPr>
            <a:xfrm>
              <a:off x="-197807" y="315032"/>
              <a:ext cx="1278369" cy="566418"/>
            </a:xfrm>
            <a:prstGeom prst="rect">
              <a:avLst/>
            </a:prstGeom>
            <a:noFill/>
            <a:ln>
              <a:miter/>
            </a:ln>
          </p:spPr>
        </p:pic>
        <p:pic>
          <p:nvPicPr>
            <p:cNvPr id="1124" name="図 1"/>
            <p:cNvPicPr>
              <a:picLocks noChangeAspect="1"/>
            </p:cNvPicPr>
            <p:nvPr/>
          </p:nvPicPr>
          <p:blipFill>
            <a:blip r:embed="rId5"/>
            <a:srcRect l="-1109" r="43108"/>
            <a:stretch>
              <a:fillRect/>
            </a:stretch>
          </p:blipFill>
          <p:spPr>
            <a:xfrm rot="1160784">
              <a:off x="161202" y="-113324"/>
              <a:ext cx="1231089" cy="893354"/>
            </a:xfrm>
            <a:prstGeom prst="rect">
              <a:avLst/>
            </a:prstGeom>
            <a:noFill/>
            <a:ln>
              <a:miter/>
            </a:ln>
          </p:spPr>
        </p:pic>
      </p:grpSp>
      <p:grpSp>
        <p:nvGrpSpPr>
          <p:cNvPr id="1125" name="グループ化 39"/>
          <p:cNvGrpSpPr/>
          <p:nvPr/>
        </p:nvGrpSpPr>
        <p:grpSpPr>
          <a:xfrm rot="1320000">
            <a:off x="8483276" y="369505"/>
            <a:ext cx="1114425" cy="944246"/>
            <a:chOff x="0" y="0"/>
            <a:chExt cx="1114457" cy="944662"/>
          </a:xfrm>
        </p:grpSpPr>
        <p:cxnSp>
          <p:nvCxnSpPr>
            <p:cNvPr id="1126" name="直線コネクタ 1"/>
            <p:cNvCxnSpPr/>
            <p:nvPr/>
          </p:nvCxnSpPr>
          <p:spPr>
            <a:xfrm>
              <a:off x="417321" y="349719"/>
              <a:ext cx="48144" cy="457699"/>
            </a:xfrm>
            <a:prstGeom prst="line">
              <a:avLst/>
            </a:prstGeom>
            <a:noFill/>
            <a:ln w="6350">
              <a:solidFill>
                <a:srgbClr val="A6A6A6"/>
              </a:solidFill>
              <a:miter/>
            </a:ln>
          </p:spPr>
        </p:cxnSp>
        <p:cxnSp>
          <p:nvCxnSpPr>
            <p:cNvPr id="1127" name="直線コネクタ 1"/>
            <p:cNvCxnSpPr/>
            <p:nvPr/>
          </p:nvCxnSpPr>
          <p:spPr>
            <a:xfrm flipH="1">
              <a:off x="591662" y="331929"/>
              <a:ext cx="200260" cy="536799"/>
            </a:xfrm>
            <a:prstGeom prst="line">
              <a:avLst/>
            </a:prstGeom>
            <a:noFill/>
            <a:ln w="6350">
              <a:solidFill>
                <a:srgbClr val="A6A6A6"/>
              </a:solidFill>
              <a:miter/>
            </a:ln>
          </p:spPr>
        </p:cxnSp>
        <p:cxnSp>
          <p:nvCxnSpPr>
            <p:cNvPr id="1128" name="直線コネクタ 1"/>
            <p:cNvCxnSpPr/>
            <p:nvPr/>
          </p:nvCxnSpPr>
          <p:spPr>
            <a:xfrm flipH="1">
              <a:off x="733981" y="637915"/>
              <a:ext cx="134939" cy="257186"/>
            </a:xfrm>
            <a:prstGeom prst="line">
              <a:avLst/>
            </a:prstGeom>
            <a:noFill/>
            <a:ln w="6350">
              <a:solidFill>
                <a:srgbClr val="A6A6A6"/>
              </a:solidFill>
              <a:miter/>
            </a:ln>
          </p:spPr>
        </p:cxnSp>
        <p:cxnSp>
          <p:nvCxnSpPr>
            <p:cNvPr id="1129" name="直線コネクタ 1"/>
            <p:cNvCxnSpPr/>
            <p:nvPr/>
          </p:nvCxnSpPr>
          <p:spPr>
            <a:xfrm>
              <a:off x="246538" y="591662"/>
              <a:ext cx="172345" cy="352991"/>
            </a:xfrm>
            <a:prstGeom prst="line">
              <a:avLst/>
            </a:prstGeom>
            <a:noFill/>
            <a:ln w="6350">
              <a:solidFill>
                <a:srgbClr val="A6A6A6"/>
              </a:solidFill>
              <a:miter/>
            </a:ln>
          </p:spPr>
        </p:cxnSp>
        <p:cxnSp>
          <p:nvCxnSpPr>
            <p:cNvPr id="1130" name="直線コネクタ 1"/>
            <p:cNvCxnSpPr/>
            <p:nvPr/>
          </p:nvCxnSpPr>
          <p:spPr>
            <a:xfrm>
              <a:off x="573872" y="467133"/>
              <a:ext cx="18194" cy="477529"/>
            </a:xfrm>
            <a:prstGeom prst="line">
              <a:avLst/>
            </a:prstGeom>
            <a:noFill/>
            <a:ln w="6350">
              <a:solidFill>
                <a:srgbClr val="A6A6A6"/>
              </a:solidFill>
              <a:miter/>
            </a:ln>
          </p:spPr>
        </p:cxnSp>
        <p:pic>
          <p:nvPicPr>
            <p:cNvPr id="1131" name="図 1"/>
            <p:cNvPicPr>
              <a:picLocks noChangeAspect="1"/>
            </p:cNvPicPr>
            <p:nvPr/>
          </p:nvPicPr>
          <p:blipFill>
            <a:blip r:embed="rId6">
              <a:lum bright="70000" contrast="-70000"/>
            </a:blip>
            <a:stretch>
              <a:fillRect/>
            </a:stretch>
          </p:blipFill>
          <p:spPr>
            <a:xfrm>
              <a:off x="161147" y="1038"/>
              <a:ext cx="426085" cy="502920"/>
            </a:xfrm>
            <a:prstGeom prst="rect">
              <a:avLst/>
            </a:prstGeom>
            <a:noFill/>
            <a:ln>
              <a:miter/>
            </a:ln>
          </p:spPr>
        </p:pic>
        <p:pic>
          <p:nvPicPr>
            <p:cNvPr id="1132" name="図 1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 rot="420904" flipH="1">
              <a:off x="587066" y="0"/>
              <a:ext cx="412115" cy="474980"/>
            </a:xfrm>
            <a:prstGeom prst="rect">
              <a:avLst/>
            </a:prstGeom>
            <a:noFill/>
            <a:ln>
              <a:miter/>
            </a:ln>
          </p:spPr>
        </p:pic>
        <p:pic>
          <p:nvPicPr>
            <p:cNvPr id="1133" name="図 1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 rot="724547">
              <a:off x="352240" y="234826"/>
              <a:ext cx="408940" cy="474980"/>
            </a:xfrm>
            <a:prstGeom prst="rect">
              <a:avLst/>
            </a:prstGeom>
            <a:noFill/>
            <a:ln>
              <a:miter/>
            </a:ln>
          </p:spPr>
        </p:pic>
        <p:pic>
          <p:nvPicPr>
            <p:cNvPr id="1134" name="図 1718745595"/>
            <p:cNvPicPr>
              <a:picLocks noChangeAspect="1"/>
            </p:cNvPicPr>
            <p:nvPr/>
          </p:nvPicPr>
          <p:blipFill>
            <a:blip r:embed="rId9">
              <a:lum bright="70000" contrast="-70000"/>
            </a:blip>
            <a:stretch>
              <a:fillRect/>
            </a:stretch>
          </p:blipFill>
          <p:spPr>
            <a:xfrm flipH="1">
              <a:off x="705517" y="246538"/>
              <a:ext cx="408940" cy="474980"/>
            </a:xfrm>
            <a:prstGeom prst="rect">
              <a:avLst/>
            </a:prstGeom>
            <a:noFill/>
            <a:ln>
              <a:miter/>
            </a:ln>
          </p:spPr>
        </p:pic>
        <p:pic>
          <p:nvPicPr>
            <p:cNvPr id="1135" name="図 854868980"/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 rot="-350997">
              <a:off x="0" y="259732"/>
              <a:ext cx="412115" cy="474980"/>
            </a:xfrm>
            <a:prstGeom prst="rect">
              <a:avLst/>
            </a:prstGeom>
            <a:noFill/>
            <a:ln>
              <a:miter/>
            </a:ln>
          </p:spPr>
        </p:pic>
      </p:grpSp>
      <p:pic>
        <p:nvPicPr>
          <p:cNvPr id="1136" name="図 5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flipH="1">
            <a:off x="884248" y="763962"/>
            <a:ext cx="1059732" cy="657447"/>
          </a:xfrm>
          <a:prstGeom prst="rect">
            <a:avLst/>
          </a:prstGeom>
        </p:spPr>
      </p:pic>
      <p:pic>
        <p:nvPicPr>
          <p:cNvPr id="1137" name="図 38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 rot="689871">
            <a:off x="149783" y="541954"/>
            <a:ext cx="1133773" cy="691598"/>
          </a:xfrm>
          <a:prstGeom prst="rect">
            <a:avLst/>
          </a:prstGeom>
          <a:noFill/>
          <a:ln>
            <a:miter/>
          </a:ln>
        </p:spPr>
      </p:pic>
      <p:pic>
        <p:nvPicPr>
          <p:cNvPr id="1138" name="図 53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622456" y="841257"/>
            <a:ext cx="956975" cy="653955"/>
          </a:xfrm>
          <a:prstGeom prst="rect">
            <a:avLst/>
          </a:prstGeom>
        </p:spPr>
      </p:pic>
      <p:pic>
        <p:nvPicPr>
          <p:cNvPr id="1139" name="図 50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 rot="1020000">
            <a:off x="8117493" y="869591"/>
            <a:ext cx="1333328" cy="1333328"/>
          </a:xfrm>
          <a:prstGeom prst="rect">
            <a:avLst/>
          </a:prstGeom>
        </p:spPr>
      </p:pic>
      <p:pic>
        <p:nvPicPr>
          <p:cNvPr id="1140" name="図 54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 flipH="1">
            <a:off x="9083486" y="-293777"/>
            <a:ext cx="1208870" cy="821555"/>
          </a:xfrm>
          <a:prstGeom prst="rect">
            <a:avLst/>
          </a:prstGeom>
        </p:spPr>
      </p:pic>
      <p:pic>
        <p:nvPicPr>
          <p:cNvPr id="1141" name="図 55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 flipH="1">
            <a:off x="-511973" y="-272555"/>
            <a:ext cx="1208870" cy="82155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Application>JUST Focus</Application>
  <AppVersion>4.1.7</AppVersion>
  <PresentationFormat>ユーザー設定</PresentationFormat>
  <Slides>1</Slides>
  <Notes>0</Note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小谷　将大</dc:creator>
  <cp:lastModifiedBy>小谷　将大</cp:lastModifiedBy>
  <dcterms:created xsi:type="dcterms:W3CDTF">2022-09-12T07:40:33Z</dcterms:created>
  <dcterms:modified xsi:type="dcterms:W3CDTF">2023-09-13T01:16:28Z</dcterms:modified>
  <cp:revision>7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